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9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0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069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8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5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438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70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3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4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74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876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97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19E4C-B9AA-4BA1-89DB-F6C30EAF8799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9E2DE-4552-4C73-8F27-7331260B8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01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_wY6n1rmwCzI/TMhhXKCZzXI/AAAAAAAAACE/rSsbHwT4dxA/s1600/grass_paving_large.jpg" TargetMode="External"/><Relationship Id="rId2" Type="http://schemas.openxmlformats.org/officeDocument/2006/relationships/hyperlink" Target="http://gallery.mailchimp.com/98da42f83413d1c537c73dff4/images/turfstone2_wqkf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ogreenasphalt.com/_img/main-graphic_0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60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96" y="4267200"/>
            <a:ext cx="3916107" cy="260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5808200" cy="258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914400"/>
            <a:ext cx="82878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Book Antiqua" pitchFamily="18" charset="0"/>
              </a:rPr>
              <a:t>“The reason the Romans built their great paved highways</a:t>
            </a:r>
            <a:br>
              <a:rPr lang="en-US" sz="2400" b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Book Antiqua" pitchFamily="18" charset="0"/>
              </a:rPr>
              <a:t> was because they had such inconvenient footwear.”</a:t>
            </a:r>
            <a:br>
              <a:rPr lang="en-US" sz="2400" b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Book Antiqua" pitchFamily="18" charset="0"/>
              </a:rPr>
              <a:t>-Charles de Montesquieu</a:t>
            </a:r>
            <a:endParaRPr lang="en-US" sz="24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981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http://gallery.mailchimp.com/98da42f83413d1c537c73dff4/images/turfstone2_wqkf1.jpg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http://4.bp.blogspot.com/_wY6n1rmwCzI/TMhhXKCZzXI/AAAAAAAAACE/rSsbHwT4dxA/s1600/grass_paving_large.jpg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http://www.gogreenasphalt.com/_img/main-graphic_01.jpg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31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25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Picture 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3</cp:revision>
  <dcterms:created xsi:type="dcterms:W3CDTF">2012-12-01T14:40:06Z</dcterms:created>
  <dcterms:modified xsi:type="dcterms:W3CDTF">2012-12-01T14:50:43Z</dcterms:modified>
</cp:coreProperties>
</file>